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8" r:id="rId13"/>
    <p:sldId id="269" r:id="rId14"/>
  </p:sldIdLst>
  <p:sldSz cx="14630400" cy="8229600"/>
  <p:notesSz cx="8229600" cy="14630400"/>
  <p:embeddedFontLst>
    <p:embeddedFont>
      <p:font typeface="Open Sans" panose="020B0606030504020204" pitchFamily="34" charset="0"/>
      <p:regular r:id="rId16"/>
      <p:bold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01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EA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Solução SaaS para Gerenciamento de Empreendimentos Imobiliários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Demonstração do Sistema EA Tracker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Vamos explorar as funcionalidades do EA Tracker em tempo real, mostrando como ele simplifica o gerenciamento de empreendimentos imobiliários.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730568"/>
            <a:ext cx="131649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Próximos Passos para Melhoria do Sistema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1035248" y="2457688"/>
            <a:ext cx="22860" cy="5041344"/>
          </a:xfrm>
          <a:prstGeom prst="roundRect">
            <a:avLst>
              <a:gd name="adj" fmla="val 38466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259324" y="2917269"/>
            <a:ext cx="732711" cy="22860"/>
          </a:xfrm>
          <a:prstGeom prst="roundRect">
            <a:avLst>
              <a:gd name="adj" fmla="val 38466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811173" y="2693194"/>
            <a:ext cx="471011" cy="471011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965002" y="2771656"/>
            <a:ext cx="16335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2198132" y="2667000"/>
            <a:ext cx="321194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API de Pagamentos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2198132" y="3119676"/>
            <a:ext cx="1169955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Integração com plataformas de pagamento como PayPal e Mercado pago, para gerenciar cobranças e faturas dos clientes diretamente na plataforma. Também será possível acompanhar o status de parcelas de imóveis financiados.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59324" y="4667488"/>
            <a:ext cx="732711" cy="22860"/>
          </a:xfrm>
          <a:prstGeom prst="roundRect">
            <a:avLst>
              <a:gd name="adj" fmla="val 38466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811173" y="4443413"/>
            <a:ext cx="471011" cy="471011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915591" y="4521875"/>
            <a:ext cx="26217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2198132" y="4417219"/>
            <a:ext cx="27359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Aplicativo Móvel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2198132" y="4869894"/>
            <a:ext cx="1169955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Desenvolvimento de aplicativos nativos para Android e iOS, proporcionando maior acessibilidade para clientes e gestores, permitindo o acompanhamento em tempo real diretamente nos smartphones.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259324" y="6417707"/>
            <a:ext cx="732711" cy="22860"/>
          </a:xfrm>
          <a:prstGeom prst="roundRect">
            <a:avLst>
              <a:gd name="adj" fmla="val 38466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811173" y="6193631"/>
            <a:ext cx="471011" cy="471011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914876" y="6272093"/>
            <a:ext cx="26348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198132" y="6167438"/>
            <a:ext cx="464105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Adição de Machine Learning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2198132" y="6620113"/>
            <a:ext cx="1169955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Emprego de modelos de aprendizado de máquina para prever atrasos nas entregas ou identificar problemas em obras com base em dados históricos, a fim de melhorar a eficiência operacional e o planejamento estratégico.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642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Conclusão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61854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EA Tracker destaca-se como uma solução inovadora e eficiente para o setor imobiliário, integrando tecnologia avançada com APIs como Twilio e ViaCEP. Sua arquitetura proporciona uma experiência otimizada para gestores e clientes, reforçando a confiabilidade e satisfação do cliente.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Obrigado!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210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Agradecemos a sua participação nesta apresentação sobre o EA Tracker.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776"/>
            <a:ext cx="9857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Descrição Geral do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918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 Tracker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é uma plataforma SaaS que centraliza informações sobre o progresso de empreendimentos imobiliários, permitindo o acompanhamento em tempo real de todas as etapas das obras por meio de indicadores visuais e mídias atualizadas. A plataforma oferece aos profissionais da construção civil e clientes uma visão completa e eficiente do andamento do projeto.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959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clientes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oferece acesso personalizado ao progresso da construção, histórico de atualizações e marcos importantes, garantindo transparência e comunicação eficaz.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6769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sistema abrange as necessidades operacionais e o pós-venda, fortalecendo o relacionamento entre empresas e clientes no setor imobiliário.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Público-Alvo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20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Setor Imobiliário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Construtoras, incorporadoras e gestoras de propriedades que buscam eficiência e transparência.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Clientes Finais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Compradores e investidores que desejam acompanhar o progresso das obras e ter uma experiência de pós-venda aprimorada.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772" y="536615"/>
            <a:ext cx="8225433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Funcionalidades do Sistema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03770" y="1486495"/>
            <a:ext cx="22860" cy="6206371"/>
          </a:xfrm>
          <a:prstGeom prst="roundRect">
            <a:avLst>
              <a:gd name="adj" fmla="val 3405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80810" y="1892022"/>
            <a:ext cx="648772" cy="22860"/>
          </a:xfrm>
          <a:prstGeom prst="roundRect">
            <a:avLst>
              <a:gd name="adj" fmla="val 3405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106722" y="1694974"/>
            <a:ext cx="416957" cy="416957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242929" y="1764387"/>
            <a:ext cx="144542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648772" y="1671757"/>
            <a:ext cx="5647015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Cadastro e Gerenciamento de Empreendimentos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48772" y="2362081"/>
            <a:ext cx="5647015" cy="889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Criação de novos empreendimentos com informações detalhadas, atualização de dados existentes e upload de imagens e documentos relacionados.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00818" y="2818686"/>
            <a:ext cx="648772" cy="22860"/>
          </a:xfrm>
          <a:prstGeom prst="roundRect">
            <a:avLst>
              <a:gd name="adj" fmla="val 3405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7106722" y="2621637"/>
            <a:ext cx="416957" cy="416957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7199114" y="2691051"/>
            <a:ext cx="232053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334613" y="2598420"/>
            <a:ext cx="5647015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Monitoramento do Andamento da Obra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334613" y="3288744"/>
            <a:ext cx="5647015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Exibição de indicadores de progresso e visualização do estágio atual de cada etapa da construção.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480810" y="4027884"/>
            <a:ext cx="648772" cy="22860"/>
          </a:xfrm>
          <a:prstGeom prst="roundRect">
            <a:avLst>
              <a:gd name="adj" fmla="val 3405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7106722" y="3830836"/>
            <a:ext cx="416957" cy="416957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7198519" y="3900249"/>
            <a:ext cx="233243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3978831" y="3807619"/>
            <a:ext cx="2316956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Dashboard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48772" y="4208383"/>
            <a:ext cx="5647015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Geração de dashboard detalhados, com gráficos interativos, para acompanhamento do desempenho dos empreendimentos.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500818" y="4947523"/>
            <a:ext cx="648772" cy="22860"/>
          </a:xfrm>
          <a:prstGeom prst="roundRect">
            <a:avLst>
              <a:gd name="adj" fmla="val 3405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8"/>
          <p:cNvSpPr/>
          <p:nvPr/>
        </p:nvSpPr>
        <p:spPr>
          <a:xfrm>
            <a:off x="7106722" y="4750475"/>
            <a:ext cx="416957" cy="416957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7195542" y="4819888"/>
            <a:ext cx="239316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334613" y="4727257"/>
            <a:ext cx="2740104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Gestão de Clientes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334613" y="5128022"/>
            <a:ext cx="5647015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Cadastro de clientes, vinculação a empreendimentos e visualização consolidada de todas as informações.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480810" y="5781556"/>
            <a:ext cx="648772" cy="22860"/>
          </a:xfrm>
          <a:prstGeom prst="roundRect">
            <a:avLst>
              <a:gd name="adj" fmla="val 3405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3"/>
          <p:cNvSpPr/>
          <p:nvPr/>
        </p:nvSpPr>
        <p:spPr>
          <a:xfrm>
            <a:off x="7106722" y="5584507"/>
            <a:ext cx="416957" cy="416957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6" name="Text 24"/>
          <p:cNvSpPr/>
          <p:nvPr/>
        </p:nvSpPr>
        <p:spPr>
          <a:xfrm>
            <a:off x="7203043" y="5653921"/>
            <a:ext cx="224314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3673793" y="5561290"/>
            <a:ext cx="2621994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Painel de Controle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648772" y="5962055"/>
            <a:ext cx="5647015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Visão geral de todos os empreendimentos com filtros para busca e categorização.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7500818" y="6615589"/>
            <a:ext cx="648772" cy="22860"/>
          </a:xfrm>
          <a:prstGeom prst="roundRect">
            <a:avLst>
              <a:gd name="adj" fmla="val 3405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Shape 28"/>
          <p:cNvSpPr/>
          <p:nvPr/>
        </p:nvSpPr>
        <p:spPr>
          <a:xfrm>
            <a:off x="7106722" y="6418540"/>
            <a:ext cx="416957" cy="416957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1" name="Text 29"/>
          <p:cNvSpPr/>
          <p:nvPr/>
        </p:nvSpPr>
        <p:spPr>
          <a:xfrm>
            <a:off x="7196018" y="6487954"/>
            <a:ext cx="238244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2150" dirty="0"/>
          </a:p>
        </p:txBody>
      </p:sp>
      <p:sp>
        <p:nvSpPr>
          <p:cNvPr id="32" name="Text 30"/>
          <p:cNvSpPr/>
          <p:nvPr/>
        </p:nvSpPr>
        <p:spPr>
          <a:xfrm>
            <a:off x="8334613" y="6395323"/>
            <a:ext cx="4697849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Gestão de Mídias e Documentos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8334613" y="6796088"/>
            <a:ext cx="5647015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Armazenamento e organização de fotos, vídeos e documentos importantes relacionados aos empreendimentos.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434" y="853678"/>
            <a:ext cx="13372981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Funcionalidades para Clientes (Portal do Cliente)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303770" y="1754981"/>
            <a:ext cx="22860" cy="5620822"/>
          </a:xfrm>
          <a:prstGeom prst="roundRect">
            <a:avLst>
              <a:gd name="adj" fmla="val 32311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524804" y="2139077"/>
            <a:ext cx="615434" cy="22860"/>
          </a:xfrm>
          <a:prstGeom prst="roundRect">
            <a:avLst>
              <a:gd name="adj" fmla="val 32311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117378" y="1952744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246560" y="2018586"/>
            <a:ext cx="13716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697825" y="1930837"/>
            <a:ext cx="565023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Acompanhamento do Progresso da Obra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15434" y="2311003"/>
            <a:ext cx="5732621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Clientes podem visualizar indicadores de progresso detalhados e acessar imagens atualizadas do andamento da construção, mantendo-se informados sobre o status de suas propriedades.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90162" y="3018353"/>
            <a:ext cx="615434" cy="22860"/>
          </a:xfrm>
          <a:prstGeom prst="roundRect">
            <a:avLst>
              <a:gd name="adj" fmla="val 32311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7117378" y="2832021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7205008" y="2897862"/>
            <a:ext cx="220266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8282345" y="2810113"/>
            <a:ext cx="358509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Linha do Tempo Interativa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282345" y="3190280"/>
            <a:ext cx="5732621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linha do tempo interativa permite que os clientes acompanhem o histórico de atualizações e marcos importantes no desenvolvimento do empreendimento.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524804" y="3894177"/>
            <a:ext cx="615434" cy="22860"/>
          </a:xfrm>
          <a:prstGeom prst="roundRect">
            <a:avLst>
              <a:gd name="adj" fmla="val 32311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7117378" y="3707844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7204531" y="3773686"/>
            <a:ext cx="22133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3245763" y="3685937"/>
            <a:ext cx="310229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Acesso a Documentos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615434" y="4066103"/>
            <a:ext cx="573262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Clientes têm acesso fácil a documentos importantes relacionados ao empreendimento, como contratos e plantas, diretamente no portal.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490162" y="4770120"/>
            <a:ext cx="615434" cy="22860"/>
          </a:xfrm>
          <a:prstGeom prst="roundRect">
            <a:avLst>
              <a:gd name="adj" fmla="val 32311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8"/>
          <p:cNvSpPr/>
          <p:nvPr/>
        </p:nvSpPr>
        <p:spPr>
          <a:xfrm>
            <a:off x="7117378" y="4583787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7201555" y="4649629"/>
            <a:ext cx="22717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8282345" y="4561880"/>
            <a:ext cx="2384346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Galeria de Mídias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282345" y="4942046"/>
            <a:ext cx="573262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galeria de fotos e vídeos atualizados oferece aos clientes uma visão abrangente do progresso visual da obra.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524804" y="5561528"/>
            <a:ext cx="615434" cy="22860"/>
          </a:xfrm>
          <a:prstGeom prst="roundRect">
            <a:avLst>
              <a:gd name="adj" fmla="val 32311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3"/>
          <p:cNvSpPr/>
          <p:nvPr/>
        </p:nvSpPr>
        <p:spPr>
          <a:xfrm>
            <a:off x="7117378" y="5375196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6" name="Text 24"/>
          <p:cNvSpPr/>
          <p:nvPr/>
        </p:nvSpPr>
        <p:spPr>
          <a:xfrm>
            <a:off x="7208699" y="5441037"/>
            <a:ext cx="2128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2136219" y="5353288"/>
            <a:ext cx="4211836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Recuperação de Senha Segura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615434" y="5733455"/>
            <a:ext cx="573262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processo de redefinição de senha é integrado com validação por código SMS, garantindo segurança e conveniência aos clientes.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7490162" y="6352937"/>
            <a:ext cx="615434" cy="22860"/>
          </a:xfrm>
          <a:prstGeom prst="roundRect">
            <a:avLst>
              <a:gd name="adj" fmla="val 323111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Shape 28"/>
          <p:cNvSpPr/>
          <p:nvPr/>
        </p:nvSpPr>
        <p:spPr>
          <a:xfrm>
            <a:off x="7117378" y="6166604"/>
            <a:ext cx="395645" cy="395645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31" name="Text 29"/>
          <p:cNvSpPr/>
          <p:nvPr/>
        </p:nvSpPr>
        <p:spPr>
          <a:xfrm>
            <a:off x="7202150" y="6232446"/>
            <a:ext cx="22610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8282345" y="6144697"/>
            <a:ext cx="2955727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Interface Responsiva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8282345" y="6524863"/>
            <a:ext cx="5732621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portal oferece uma navegação simplificada e uma experiência otimizada para acesso em dispositivos móveis e desktops.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60809"/>
            <a:ext cx="6754535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Objetivo do Sistema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1991916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06661" y="2072164"/>
            <a:ext cx="167045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45181" y="1991916"/>
            <a:ext cx="3019782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Centralização de Informações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45181" y="2789515"/>
            <a:ext cx="3019782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Reunir dados de empreendimentos em um único sistema, facilitando o gerenciamento e acompanhamento das obras.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037" y="1991916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785836" y="2072164"/>
            <a:ext cx="26812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4838" y="1991916"/>
            <a:ext cx="3019782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Promover Transparência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4838" y="2789515"/>
            <a:ext cx="3019782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Permitir que clientes acompanhem o andamento das obras em tempo real, com atualizações constantes.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9379" y="4957763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855464" y="5038011"/>
            <a:ext cx="269438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45181" y="4957763"/>
            <a:ext cx="3019782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Aprimorar o Pós-venda: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45181" y="5755362"/>
            <a:ext cx="3019782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Criar um canal direto com os clientes para mantê-los informados sobre os empreendimentos adquiridos após a compra.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679037" y="4957763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4781550" y="5038011"/>
            <a:ext cx="27658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374838" y="4957763"/>
            <a:ext cx="3019782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Facilitar a Gestão: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374838" y="5755362"/>
            <a:ext cx="3019782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Oferecer ferramentas práticas para monitorarem empreendimentos, atualizarem informações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3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Resultados Esperados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7908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405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Para Empresas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89632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Aumento na eficiência da gestão de empreendimentos e fortalecimento do relacionamento com clientes.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9360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20414"/>
            <a:ext cx="3513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Para Clientes Finais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71083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Transparência e confiança ao acompanhar o progresso das obras e acesso fácil a informações em tempo real.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4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Tecnologias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22439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153996" y="334518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514624" y="34737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Linguagem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4737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8037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6514624" y="41240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Banco de Dados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1240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SQLite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3069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514624" y="47744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77440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HTML, CSS, JavaScript com Bootstrap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64392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6514624" y="57876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7876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Django REST Framework para APIs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901" y="573405"/>
            <a:ext cx="6110168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APIs e Integrações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01" y="1536502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8901" y="2265402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Twilio API SMS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28901" y="2715697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Envio de notificações automáticas via SMS e validação de senhas.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01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8901" y="4402455"/>
            <a:ext cx="260330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ViaCEP API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28901" y="4852749"/>
            <a:ext cx="768619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Consulta de endereços com base no CEP, automatizando o preenchimento de dados.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01" y="6143744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8901" y="6872645"/>
            <a:ext cx="4020741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Django REST Framework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28901" y="7322939"/>
            <a:ext cx="76861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Criação de endpoints para dashboards interativos e relatórios personalizados.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836</Words>
  <Application>Microsoft Office PowerPoint</Application>
  <PresentationFormat>Personalizar</PresentationFormat>
  <Paragraphs>112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Unbounded Bold</vt:lpstr>
      <vt:lpstr>Arial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Erik Marques Benetti</cp:lastModifiedBy>
  <cp:revision>5</cp:revision>
  <dcterms:created xsi:type="dcterms:W3CDTF">2024-12-02T17:22:31Z</dcterms:created>
  <dcterms:modified xsi:type="dcterms:W3CDTF">2024-12-04T22:33:48Z</dcterms:modified>
</cp:coreProperties>
</file>